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696967042"/>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Back it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CC7915D5-8814-4735-8CE4-CE35261F7C59}"/>
              </a:ext>
            </a:extLst>
          </p:cNvPr>
          <p:cNvPicPr>
            <a:picLocks noChangeAspect="1"/>
          </p:cNvPicPr>
          <p:nvPr/>
        </p:nvPicPr>
        <p:blipFill>
          <a:blip r:embed="rId5"/>
          <a:stretch>
            <a:fillRect/>
          </a:stretch>
        </p:blipFill>
        <p:spPr>
          <a:xfrm>
            <a:off x="180474" y="3570448"/>
            <a:ext cx="7025777" cy="396591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Back it Up</a:t>
            </a:r>
          </a:p>
          <a:p>
            <a:pPr algn="ctr"/>
            <a:r>
              <a:rPr lang="en-US" b="1" dirty="0"/>
              <a:t>Written Stage Briefing</a:t>
            </a:r>
          </a:p>
          <a:p>
            <a:r>
              <a:rPr lang="en-US" dirty="0"/>
              <a:t>Back it Up is a 32 round, 160 point, Comstock field course. There are fifteen USPSA targets and two mini poppers. The best two hits on paper will score, and steel must fall to score. The start signal is audible.</a:t>
            </a:r>
          </a:p>
          <a:p>
            <a:endParaRPr lang="en-US" dirty="0"/>
          </a:p>
          <a:p>
            <a:r>
              <a:rPr lang="en-US" dirty="0"/>
              <a:t>The left swinger is activated by the left poppers, and the right swinger by the right popper. Please check the activators before walkthrough and set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safety on, shouldered.</a:t>
            </a:r>
          </a:p>
          <a:p>
            <a:endParaRPr lang="en-US" dirty="0"/>
          </a:p>
          <a:p>
            <a:r>
              <a:rPr lang="en-US" dirty="0"/>
              <a:t>On start signal, engage the targets as they become available from within the </a:t>
            </a:r>
            <a:r>
              <a:rPr lang="en-US"/>
              <a:t>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231</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2019-12-11T20:41:25Z</dcterms:modified>
  <cp:category>Shooting</cp:category>
</cp:coreProperties>
</file>

<file path=docProps/thumbnail.jpeg>
</file>